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CDB652-D342-4CFC-9291-28B9C691B8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C76F244-99E3-4C44-96C5-02B1EEF05FE8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64080" y="32400"/>
          <a:ext cx="9965160" cy="5518800"/>
        </p:xfrm>
        <a:graphic>
          <a:graphicData uri="http://schemas.openxmlformats.org/drawingml/2006/table">
            <a:tbl>
              <a:tblPr/>
              <a:tblGrid>
                <a:gridCol w="1386000"/>
                <a:gridCol w="2203560"/>
                <a:gridCol w="6375960"/>
              </a:tblGrid>
              <a:tr h="100332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Compétence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Description de la compétence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Composantes essentielles revendiquées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99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Niveau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Description du niveau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Apprentissages critiques revendiqués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0472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Situation professionnel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Rappel de la preuve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36000" rIns="36000" tIns="36000" bIns="36000" anchor="t">
                      <a:noAutofit/>
                    </a:bodyPr>
                    <a:p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11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Ressources mobilisés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Proposition de monté en compétences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Application dans 1 autres situation professionnelle</a:t>
                      </a:r>
                      <a:endParaRPr b="0" lang="fr-F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64080" y="32400"/>
          <a:ext cx="9965160" cy="6585840"/>
        </p:xfrm>
        <a:graphic>
          <a:graphicData uri="http://schemas.openxmlformats.org/drawingml/2006/table">
            <a:tbl>
              <a:tblPr/>
              <a:tblGrid>
                <a:gridCol w="1478520"/>
                <a:gridCol w="2111040"/>
                <a:gridCol w="6375960"/>
              </a:tblGrid>
              <a:tr h="100332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Spécifier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Spécifier les exigences technico-économique industrielles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CE1.01 En répondant au besoin d’un client national et/ou  international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CE1.03 En traduisant de façon pertinente et exhaustive les caractéristiques attendues en exigences techniques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99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Niveau 2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Déterminer le besoin d’un client dans un cas industriel en collaboration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AC21.01 : Traduire les besoin clients en exigences techniques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AC21.02 : Élaborer un document de spécifications pour un process ou un produit industriel en étant guidé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0264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Conception de produits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 lIns="36000" rIns="36000" tIns="36000" bIns="36000" anchor="t">
                      <a:noAutofit/>
                    </a:bodyPr>
                    <a:p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36000" rIns="36000" tIns="36000" bIns="36000" anchor="t">
                      <a:noAutofit/>
                    </a:bodyPr>
                    <a:p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11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Ressources mobilisés :</a:t>
                      </a:r>
                      <a:br>
                        <a:rPr sz="1500"/>
                      </a:br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Ingénierie de construction mécanique, Communication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En industrialisation de produits : identifier les contraintes de fabrication d’un produits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Proposition de monté en compétences : </a:t>
                      </a:r>
                      <a:br>
                        <a:rPr sz="1500"/>
                      </a:br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Réaliser un cahier des charges prenant en compte toutes les phases de vie du produit.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Réaliser la gestion documents et le versionning du cahier des charges.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2758320" y="2544120"/>
            <a:ext cx="1908360" cy="1509120"/>
          </a:xfrm>
          <a:prstGeom prst="rect">
            <a:avLst/>
          </a:prstGeom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5490720" y="2337480"/>
            <a:ext cx="1818720" cy="1870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64080" y="32400"/>
          <a:ext cx="9965160" cy="6720840"/>
        </p:xfrm>
        <a:graphic>
          <a:graphicData uri="http://schemas.openxmlformats.org/drawingml/2006/table">
            <a:tbl>
              <a:tblPr/>
              <a:tblGrid>
                <a:gridCol w="1478520"/>
                <a:gridCol w="2111040"/>
                <a:gridCol w="6375960"/>
              </a:tblGrid>
              <a:tr h="100332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Réaliser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Concrétiser la solution technique retenue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CE3.01 : En définissant totalement une solution fonctionnelle et opérationnelle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CE3.03 : En élaborant des documents métiers caractérisant la solution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499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Niveau 2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Concrétiser une solution complexe en collaboration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AC23.01 : Choisir les solutions techniques les plus adaptées aux contraintes en intégrant l’influence des contraintes externes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AC23.03 : Élaborer des documents métiers pour des pièces/systèmes en mettant en œuvre les outils ad hoc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3764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Industrialisation du produit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 lIns="36000" rIns="36000" tIns="36000" bIns="36000" anchor="t">
                      <a:noAutofit/>
                    </a:bodyPr>
                    <a:p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36000" rIns="36000" tIns="36000" bIns="36000" anchor="t">
                      <a:noAutofit/>
                    </a:bodyPr>
                    <a:p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61160"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Ressources mobilisés :</a:t>
                      </a:r>
                      <a:br>
                        <a:rPr sz="1500"/>
                      </a:br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Production - Méthode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En organisation industrielle : élaborer les documents de sui et de contrôle de la production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Proposition de monté en compétences : </a:t>
                      </a:r>
                      <a:br>
                        <a:rPr sz="1500"/>
                      </a:br>
                      <a:r>
                        <a:rPr b="0" lang="fr-F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Réaliser une gamme pour une pièce plus complexe, simuler et comparer plusieurs gamme de fabrication</a:t>
                      </a:r>
                      <a:endParaRPr b="0" lang="fr-FR" sz="1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6451560" y="2023200"/>
            <a:ext cx="1769400" cy="2379960"/>
          </a:xfrm>
          <a:prstGeom prst="rect">
            <a:avLst/>
          </a:prstGeom>
          <a:ln w="0">
            <a:noFill/>
          </a:ln>
        </p:spPr>
      </p:pic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2614320" y="1999440"/>
            <a:ext cx="2262960" cy="2455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LibreOffice/24.2.3.2$Windows_X86_64 LibreOffice_project/433d9c2ded56988e8a90e6b2e771ee4e6a5ab2ba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2026-03-13T21:27:53Z</dcterms:created>
  <dc:creator/>
  <dc:description/>
  <dc:language>fr-FR</dc:language>
  <cp:lastModifiedBy/>
  <dcterms:modified xsi:type="dcterms:W3CDTF">2026-03-13T22:03:59Z</dcterms:modified>
  <cp:revision>2</cp:revision>
  <dc:subject/>
  <dc:title/>
</cp:coreProperties>
</file>