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  <p:sldId id="256" r:id="rId6"/>
    <p:sldId id="258" r:id="rId7"/>
    <p:sldId id="25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82E54-D2ED-42AE-ACDD-E0D608C19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A250AF-A90F-4B67-AA10-AAC65454D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700EA-DC3B-4526-A391-4FA13A06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7A8A3-0FC5-4086-A69C-552BDE22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264FC1-2337-4170-8855-4437C0E3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0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460C9-5D05-47D0-9280-5F343F64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873C9E-AECF-46B2-973D-C8F5C445E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9D80B-8578-4AA1-821D-A07481D8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A83325-6371-44D7-8709-E4294702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64D4C-CDE5-4DDB-88D7-6847059B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DB5689-3C76-419F-A941-13ADC35B4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0FCCEC-617D-4A5B-856C-23E370E1D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C821F-457D-4ECF-A5F6-C6DD4316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816A2E-64D9-4357-A69D-F00538D3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C4CE9E-FA0B-41AC-B86A-A112E36E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15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67797-6332-4CA0-A983-A68CA5A3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310260-705F-41FC-AD8A-C46EDDDB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A49B4-5075-4821-86ED-3EF4B953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2CE1D-1B7D-4426-8EB6-56EA4BDF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B4EAC-A412-467B-BF77-C9565DEC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9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D06AE4-15D5-4AEB-9643-C5A06829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A3842-F048-4F06-979C-27B63DBFE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FD2775-E089-4018-BD07-F630EE9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6DA5B-A51B-438C-BF6F-C7CD7FB0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12CF6-48E3-462D-BBC7-E90C460A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6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6823C-3960-4031-ADA7-82C6CE7C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889DC0-CD0C-4DA9-8068-0EBDE7A68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2114E5-310A-41F2-B458-E3B3F00E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84C831-5D48-454A-AC50-E9845F34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BBC9A-BE93-4F48-A9DD-4EC7407B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51EF0F-BAEF-43FE-AF12-5E82D09C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D072C-2C5A-49D7-8B9A-8DF85123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B4C278-5F46-4D20-BBCA-A1402D9D9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05A968-7BC1-42AB-86DC-C9266161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FB1A11-722E-481B-9BB8-DCE853759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A8D1E8-BAEF-4DD0-8030-7C7FBF504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45FEF4-7485-47A6-A86B-FACA0D17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A2504D-8722-4421-BEEA-9CB142B7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22E626-9941-4FA8-9EF8-36636D46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3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4A05-721F-41D2-88A4-85A48AE9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F6E6C0-0B36-41E2-B32D-5B1DFF80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687CC2-6FD5-45BA-B391-696D64D5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1727E-94D0-4135-8A00-62599CCC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3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74292A-761D-4C34-95FE-77C26E8D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64E707-2398-4CA3-AADC-D1D2B5CF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71C9FD-FBF6-4586-AFBC-B2D8D631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4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671CF-8600-4C0D-ACE8-B879B929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56144-505A-4563-BD59-A12B8D92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0A65E1-163A-4EED-9FEF-1EAB0B4E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A293A0-D57D-4C48-B243-FF851FCB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84F3D2-845E-4521-8B41-E9ED09AC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839D1B-019D-4880-96C3-973FF2DB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94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E08CF-7101-4EDE-8332-19E79267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6A8CAA-6CCB-4B0A-A4B8-45F1603EE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55E64E-14D9-408D-89A9-BEB66057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D38E1C-76E2-4495-A160-1BE59CEB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A7EA6-1321-46D3-87E0-3B3496A4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9A4950-8077-42DA-8304-0A1600E9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AE0464-CDA3-42A9-8BFF-1F33477A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C4C1A-0DA2-494C-8510-BF5C041C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8F67D-C04E-4BE7-A8E4-AE17FA97A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72C4-B19A-4FBC-B1CC-ABB20144F3A4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EC0A1F-F84D-44B8-A159-CA01162ED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469CE-6DEC-40A0-97C3-FA7615ACC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7F95-6FFA-490C-8037-5A29AFDACB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pic>
        <p:nvPicPr>
          <p:cNvPr id="6" name="Picture 2" descr="Habilis P. Opérative | Solutions industrielles | ATV Systèmes">
            <a:extLst>
              <a:ext uri="{FF2B5EF4-FFF2-40B4-BE49-F238E27FC236}">
                <a16:creationId xmlns:a16="http://schemas.microsoft.com/office/drawing/2014/main" id="{059A5D7D-DCDC-4703-B794-AE2E0F03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2122576"/>
            <a:ext cx="2936955" cy="2936955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2DCE93-17E3-4CBD-8F09-BC19E7897EF2}"/>
              </a:ext>
            </a:extLst>
          </p:cNvPr>
          <p:cNvSpPr txBox="1"/>
          <p:nvPr/>
        </p:nvSpPr>
        <p:spPr>
          <a:xfrm>
            <a:off x="2681059" y="564472"/>
            <a:ext cx="675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Présentation de la </a:t>
            </a:r>
            <a:r>
              <a:rPr lang="fr-FR" sz="2800" b="1" dirty="0" err="1">
                <a:solidFill>
                  <a:srgbClr val="FF0000"/>
                </a:solidFill>
              </a:rPr>
              <a:t>Saé</a:t>
            </a:r>
            <a:r>
              <a:rPr lang="fr-FR" sz="2800" b="1" dirty="0">
                <a:solidFill>
                  <a:srgbClr val="FF0000"/>
                </a:solidFill>
              </a:rPr>
              <a:t> : Armoire industrielle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028B17-2ED1-45A4-A92A-1DD59B5AF4BA}"/>
              </a:ext>
            </a:extLst>
          </p:cNvPr>
          <p:cNvSpPr txBox="1"/>
          <p:nvPr/>
        </p:nvSpPr>
        <p:spPr>
          <a:xfrm flipH="1">
            <a:off x="3141141" y="2201662"/>
            <a:ext cx="7662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Concevoir une armoire électrique industrielle</a:t>
            </a:r>
          </a:p>
          <a:p>
            <a:endParaRPr lang="fr-FR" sz="2400" dirty="0"/>
          </a:p>
          <a:p>
            <a:r>
              <a:rPr lang="fr-FR" sz="2400" dirty="0"/>
              <a:t>	Mettre en service une armoire électrique industrielle</a:t>
            </a:r>
          </a:p>
          <a:p>
            <a:endParaRPr lang="fr-FR" sz="2400" dirty="0"/>
          </a:p>
          <a:p>
            <a:r>
              <a:rPr lang="fr-FR" sz="2400" dirty="0"/>
              <a:t>		Valider </a:t>
            </a:r>
            <a:r>
              <a:rPr lang="fr-FR" sz="2400"/>
              <a:t>l’Habilitation électrique B1V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39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0C1805-C672-42CC-8A90-116A8797C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7" t="24579" r="28000"/>
          <a:stretch/>
        </p:blipFill>
        <p:spPr>
          <a:xfrm>
            <a:off x="3891280" y="1839136"/>
            <a:ext cx="4734560" cy="50188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8B1CEA8-BAF1-4B3A-85FC-B9A384EE789D}"/>
              </a:ext>
            </a:extLst>
          </p:cNvPr>
          <p:cNvSpPr txBox="1"/>
          <p:nvPr/>
        </p:nvSpPr>
        <p:spPr>
          <a:xfrm>
            <a:off x="8625840" y="3563738"/>
            <a:ext cx="3566160" cy="2246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Chauffage électrique :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3*250 W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À piloter par Thermostat</a:t>
            </a:r>
          </a:p>
          <a:p>
            <a:pPr algn="ctr"/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E18C68-C6DA-405C-8AD6-CF0665E6ED6E}"/>
              </a:ext>
            </a:extLst>
          </p:cNvPr>
          <p:cNvSpPr txBox="1"/>
          <p:nvPr/>
        </p:nvSpPr>
        <p:spPr>
          <a:xfrm>
            <a:off x="7183120" y="1315916"/>
            <a:ext cx="394208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Non utilisé au S2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1925B-A657-40F4-9B74-65C3B9005584}"/>
              </a:ext>
            </a:extLst>
          </p:cNvPr>
          <p:cNvSpPr txBox="1"/>
          <p:nvPr/>
        </p:nvSpPr>
        <p:spPr>
          <a:xfrm>
            <a:off x="0" y="1770774"/>
            <a:ext cx="3870960" cy="138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Moteur couvercle :90 W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Triphasé TOR</a:t>
            </a:r>
          </a:p>
          <a:p>
            <a:pPr algn="ctr"/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8BF061-2EDF-4039-8839-61221959CA8D}"/>
              </a:ext>
            </a:extLst>
          </p:cNvPr>
          <p:cNvSpPr txBox="1"/>
          <p:nvPr/>
        </p:nvSpPr>
        <p:spPr>
          <a:xfrm>
            <a:off x="2681059" y="564472"/>
            <a:ext cx="851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Partie opérative utilisée pour la </a:t>
            </a:r>
            <a:r>
              <a:rPr lang="fr-FR" sz="2800" b="1" dirty="0" err="1">
                <a:solidFill>
                  <a:srgbClr val="FF0000"/>
                </a:solidFill>
              </a:rPr>
              <a:t>Saé</a:t>
            </a:r>
            <a:r>
              <a:rPr lang="fr-FR" sz="2800" b="1" dirty="0">
                <a:solidFill>
                  <a:srgbClr val="FF0000"/>
                </a:solidFill>
              </a:rPr>
              <a:t> armoire industrielle</a:t>
            </a:r>
          </a:p>
        </p:txBody>
      </p:sp>
    </p:spTree>
    <p:extLst>
      <p:ext uri="{BB962C8B-B14F-4D97-AF65-F5344CB8AC3E}">
        <p14:creationId xmlns:p14="http://schemas.microsoft.com/office/powerpoint/2010/main" val="355271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28BF061-2EDF-4039-8839-61221959CA8D}"/>
              </a:ext>
            </a:extLst>
          </p:cNvPr>
          <p:cNvSpPr txBox="1"/>
          <p:nvPr/>
        </p:nvSpPr>
        <p:spPr>
          <a:xfrm>
            <a:off x="2681059" y="564472"/>
            <a:ext cx="851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Partie opérative utilisée pour la </a:t>
            </a:r>
            <a:r>
              <a:rPr lang="fr-FR" sz="2800" b="1" dirty="0" err="1">
                <a:solidFill>
                  <a:srgbClr val="FF0000"/>
                </a:solidFill>
              </a:rPr>
              <a:t>Saé</a:t>
            </a:r>
            <a:r>
              <a:rPr lang="fr-FR" sz="2800" b="1" dirty="0">
                <a:solidFill>
                  <a:srgbClr val="FF0000"/>
                </a:solidFill>
              </a:rPr>
              <a:t> armoire industrielle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5C3B98D-C9C7-40A0-B1C3-7FF87C2BE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14284" r="6495" b="5827"/>
          <a:stretch/>
        </p:blipFill>
        <p:spPr bwMode="auto">
          <a:xfrm rot="16200000">
            <a:off x="382569" y="2503932"/>
            <a:ext cx="3300095" cy="2453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544E1D-53D3-4B6E-88B9-78114FA1AD81}"/>
              </a:ext>
            </a:extLst>
          </p:cNvPr>
          <p:cNvSpPr txBox="1"/>
          <p:nvPr/>
        </p:nvSpPr>
        <p:spPr>
          <a:xfrm>
            <a:off x="4032504" y="1801368"/>
            <a:ext cx="563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Réaliser l’armoire électrique qui alimentera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 moteur montée/descente couvercle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Les résistances de chauffe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57226A-3C78-4799-B66D-85F06C513E0D}"/>
              </a:ext>
            </a:extLst>
          </p:cNvPr>
          <p:cNvSpPr txBox="1"/>
          <p:nvPr/>
        </p:nvSpPr>
        <p:spPr>
          <a:xfrm>
            <a:off x="4751832" y="3856304"/>
            <a:ext cx="369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Pour cela, il faut avant tout :</a:t>
            </a:r>
          </a:p>
        </p:txBody>
      </p:sp>
    </p:spTree>
    <p:extLst>
      <p:ext uri="{BB962C8B-B14F-4D97-AF65-F5344CB8AC3E}">
        <p14:creationId xmlns:p14="http://schemas.microsoft.com/office/powerpoint/2010/main" val="283664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28BF061-2EDF-4039-8839-61221959CA8D}"/>
              </a:ext>
            </a:extLst>
          </p:cNvPr>
          <p:cNvSpPr txBox="1"/>
          <p:nvPr/>
        </p:nvSpPr>
        <p:spPr>
          <a:xfrm>
            <a:off x="2681059" y="564472"/>
            <a:ext cx="6419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Bureau d’étude nécessaire pour concevoir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2B89AE-19E2-4277-BA13-5FECE6AC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752"/>
            <a:ext cx="4602250" cy="31912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F033E2-46EC-4C5B-9F23-3DFD874D2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292" y="3602736"/>
            <a:ext cx="4690124" cy="32552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18D627-0AA3-4453-9CC6-F40456E3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008" y="3634740"/>
            <a:ext cx="2349062" cy="3191256"/>
          </a:xfrm>
          <a:prstGeom prst="rect">
            <a:avLst/>
          </a:prstGeom>
        </p:spPr>
      </p:pic>
      <p:pic>
        <p:nvPicPr>
          <p:cNvPr id="11" name="Picture 2" descr="Mise en place des bornes">
            <a:extLst>
              <a:ext uri="{FF2B5EF4-FFF2-40B4-BE49-F238E27FC236}">
                <a16:creationId xmlns:a16="http://schemas.microsoft.com/office/drawing/2014/main" id="{4D9C4A28-B94F-41C4-8805-8F62154D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48902" y="4808805"/>
            <a:ext cx="1652260" cy="17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B164046-7DE5-4000-8E4D-E6C141B53139}"/>
              </a:ext>
            </a:extLst>
          </p:cNvPr>
          <p:cNvSpPr txBox="1"/>
          <p:nvPr/>
        </p:nvSpPr>
        <p:spPr>
          <a:xfrm>
            <a:off x="91246" y="467069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Puissance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4B9AB4-A4B9-4FF1-B60D-568EE044611B}"/>
              </a:ext>
            </a:extLst>
          </p:cNvPr>
          <p:cNvSpPr txBox="1"/>
          <p:nvPr/>
        </p:nvSpPr>
        <p:spPr>
          <a:xfrm>
            <a:off x="459663" y="605059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Commande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08AAF8-134A-4A07-8DF3-3217D1718887}"/>
              </a:ext>
            </a:extLst>
          </p:cNvPr>
          <p:cNvSpPr txBox="1"/>
          <p:nvPr/>
        </p:nvSpPr>
        <p:spPr>
          <a:xfrm>
            <a:off x="9177347" y="3735247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Implantation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9C7A84-69A6-4674-8294-0C0B2DC336EF}"/>
              </a:ext>
            </a:extLst>
          </p:cNvPr>
          <p:cNvSpPr txBox="1"/>
          <p:nvPr/>
        </p:nvSpPr>
        <p:spPr>
          <a:xfrm>
            <a:off x="10384229" y="4451342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Borniers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60F0BA-BFD0-4CFC-8BC7-B6EFBE4C1062}"/>
              </a:ext>
            </a:extLst>
          </p:cNvPr>
          <p:cNvSpPr txBox="1"/>
          <p:nvPr/>
        </p:nvSpPr>
        <p:spPr>
          <a:xfrm>
            <a:off x="6574536" y="2853542"/>
            <a:ext cx="352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Choix des appareillages électriques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9E45BFE-897C-490E-9C78-FBFD46F6F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47" y="202912"/>
            <a:ext cx="1905000" cy="238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2DCE93-17E3-4CBD-8F09-BC19E7897EF2}"/>
              </a:ext>
            </a:extLst>
          </p:cNvPr>
          <p:cNvSpPr txBox="1"/>
          <p:nvPr/>
        </p:nvSpPr>
        <p:spPr>
          <a:xfrm>
            <a:off x="2681059" y="564472"/>
            <a:ext cx="5775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Réalisation et mise au point </a:t>
            </a:r>
            <a:r>
              <a:rPr lang="fr-FR" sz="2800" b="1">
                <a:solidFill>
                  <a:srgbClr val="FF0000"/>
                </a:solidFill>
              </a:rPr>
              <a:t>du projet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028B17-2ED1-45A4-A92A-1DD59B5AF4BA}"/>
              </a:ext>
            </a:extLst>
          </p:cNvPr>
          <p:cNvSpPr txBox="1"/>
          <p:nvPr/>
        </p:nvSpPr>
        <p:spPr>
          <a:xfrm flipH="1">
            <a:off x="3589197" y="2038792"/>
            <a:ext cx="7662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Implantation</a:t>
            </a:r>
          </a:p>
          <a:p>
            <a:endParaRPr lang="fr-FR" sz="2400" dirty="0"/>
          </a:p>
          <a:p>
            <a:r>
              <a:rPr lang="fr-FR" sz="2400" dirty="0"/>
              <a:t>	Câblage</a:t>
            </a:r>
          </a:p>
          <a:p>
            <a:endParaRPr lang="fr-FR" sz="2400" dirty="0"/>
          </a:p>
          <a:p>
            <a:r>
              <a:rPr lang="fr-FR" sz="2400" dirty="0"/>
              <a:t>		Mise en service</a:t>
            </a:r>
          </a:p>
          <a:p>
            <a:endParaRPr lang="fr-FR" sz="2400" dirty="0"/>
          </a:p>
          <a:p>
            <a:r>
              <a:rPr lang="fr-FR" sz="2400" dirty="0"/>
              <a:t>			Vérification des performances</a:t>
            </a:r>
          </a:p>
          <a:p>
            <a:endParaRPr lang="fr-FR" sz="2400" dirty="0"/>
          </a:p>
          <a:p>
            <a:r>
              <a:rPr lang="fr-FR" sz="2400" dirty="0"/>
              <a:t>				Habilitation électrique</a:t>
            </a:r>
          </a:p>
          <a:p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9A6AEB-0644-498A-89D3-0BA3FC2B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1875922"/>
            <a:ext cx="2992945" cy="374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⚡ QCM habilitation électrique en basse tension B1 / B1V 📁">
            <a:extLst>
              <a:ext uri="{FF2B5EF4-FFF2-40B4-BE49-F238E27FC236}">
                <a16:creationId xmlns:a16="http://schemas.microsoft.com/office/drawing/2014/main" id="{1A3DB7BD-F4A7-4201-A5F1-C73E01B9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192" y="2265888"/>
            <a:ext cx="2998314" cy="1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se en service Electrique - YouTube">
            <a:extLst>
              <a:ext uri="{FF2B5EF4-FFF2-40B4-BE49-F238E27FC236}">
                <a16:creationId xmlns:a16="http://schemas.microsoft.com/office/drawing/2014/main" id="{DE3D19A1-092D-4F54-8EBB-A40847878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/>
          <a:stretch/>
        </p:blipFill>
        <p:spPr bwMode="auto">
          <a:xfrm>
            <a:off x="4655681" y="5017112"/>
            <a:ext cx="2349062" cy="16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E94084-A3C4-4416-A99E-14E30DDA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" y="0"/>
            <a:ext cx="1905000" cy="1343025"/>
          </a:xfrm>
          <a:prstGeom prst="rect">
            <a:avLst/>
          </a:prstGeom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4BBD5F0-EA54-4798-BD00-494A831B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77183"/>
              </p:ext>
            </p:extLst>
          </p:nvPr>
        </p:nvGraphicFramePr>
        <p:xfrm>
          <a:off x="2662315" y="719666"/>
          <a:ext cx="8128000" cy="310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05">
                  <a:extLst>
                    <a:ext uri="{9D8B030D-6E8A-4147-A177-3AD203B41FA5}">
                      <a16:colId xmlns:a16="http://schemas.microsoft.com/office/drawing/2014/main" val="2059154017"/>
                    </a:ext>
                  </a:extLst>
                </a:gridCol>
                <a:gridCol w="1415495">
                  <a:extLst>
                    <a:ext uri="{9D8B030D-6E8A-4147-A177-3AD203B41FA5}">
                      <a16:colId xmlns:a16="http://schemas.microsoft.com/office/drawing/2014/main" val="714637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Notes de la </a:t>
                      </a:r>
                      <a:r>
                        <a:rPr lang="fr-FR" dirty="0" err="1"/>
                        <a:t>Saé</a:t>
                      </a:r>
                      <a:r>
                        <a:rPr lang="fr-FR" dirty="0"/>
                        <a:t> Armoire industrielle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Coefficients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4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Schémas à rendre pour la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dirty="0"/>
                        <a:t> séance de 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2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Qualité de la réalisation/Mise en service/Travail: Note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17420"/>
                  </a:ext>
                </a:extLst>
              </a:tr>
              <a:tr h="793582">
                <a:tc>
                  <a:txBody>
                    <a:bodyPr/>
                    <a:lstStyle/>
                    <a:p>
                      <a:r>
                        <a:rPr lang="fr-FR" dirty="0"/>
                        <a:t>Evaluation pratique : 20 mn individuelles avec 1 enseignant</a:t>
                      </a:r>
                    </a:p>
                    <a:p>
                      <a:r>
                        <a:rPr lang="fr-FR" dirty="0"/>
                        <a:t>- Mesures/Mise en service/Habilitation/Dépannage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Evaluation pratique : Mesures physiques en </a:t>
                      </a:r>
                      <a:r>
                        <a:rPr lang="fr-FR" dirty="0" err="1">
                          <a:solidFill>
                            <a:srgbClr val="C00000"/>
                          </a:solidFill>
                        </a:rPr>
                        <a:t>Tp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 : 10 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88252"/>
                  </a:ext>
                </a:extLst>
              </a:tr>
              <a:tr h="457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Evaluation pratique : Présentation du projet en Anglais 10 mn </a:t>
                      </a:r>
                      <a:r>
                        <a:rPr lang="fr-FR" dirty="0" err="1">
                          <a:solidFill>
                            <a:srgbClr val="00B050"/>
                          </a:solidFill>
                        </a:rPr>
                        <a:t>indiv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5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DS 1h30 : Schémas, choix de matériels, technologie (DS commun)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8004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CE5C08-E924-4594-A71B-52F286E89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72844"/>
              </p:ext>
            </p:extLst>
          </p:nvPr>
        </p:nvGraphicFramePr>
        <p:xfrm>
          <a:off x="576062" y="4879544"/>
          <a:ext cx="67125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05">
                  <a:extLst>
                    <a:ext uri="{9D8B030D-6E8A-4147-A177-3AD203B41FA5}">
                      <a16:colId xmlns:a16="http://schemas.microsoft.com/office/drawing/2014/main" val="1801934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Pour obtenir l’habilitation B1V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9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Valider la compétence Mise en service et mesure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Valider la compétence Habilitation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0615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6DD45166-40EA-44B0-B51B-EFE3FA1F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188" y="4471171"/>
            <a:ext cx="1370536" cy="19784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087B1DC-1387-421C-9228-51D068333030}"/>
              </a:ext>
            </a:extLst>
          </p:cNvPr>
          <p:cNvSpPr txBox="1"/>
          <p:nvPr/>
        </p:nvSpPr>
        <p:spPr>
          <a:xfrm>
            <a:off x="2681059" y="244875"/>
            <a:ext cx="405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Les notes et certifications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11BA32B-6AC4-4AF8-9ED8-3AA3E55D7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77467"/>
              </p:ext>
            </p:extLst>
          </p:nvPr>
        </p:nvGraphicFramePr>
        <p:xfrm>
          <a:off x="2645178" y="4140857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05">
                  <a:extLst>
                    <a:ext uri="{9D8B030D-6E8A-4147-A177-3AD203B41FA5}">
                      <a16:colId xmlns:a16="http://schemas.microsoft.com/office/drawing/2014/main" val="2151755246"/>
                    </a:ext>
                  </a:extLst>
                </a:gridCol>
                <a:gridCol w="1415495">
                  <a:extLst>
                    <a:ext uri="{9D8B030D-6E8A-4147-A177-3AD203B41FA5}">
                      <a16:colId xmlns:a16="http://schemas.microsoft.com/office/drawing/2014/main" val="3865301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Exercice </a:t>
                      </a:r>
                      <a:r>
                        <a:rPr lang="fr-FR" dirty="0" err="1"/>
                        <a:t>Chamilo</a:t>
                      </a:r>
                      <a:r>
                        <a:rPr lang="fr-FR" dirty="0"/>
                        <a:t> : (environ 1 par semaine, 5 tentatives maximum, meilleurs résultats pris en compte)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0253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594FF7E-3714-4145-B1DB-2D834B5FED29}"/>
              </a:ext>
            </a:extLst>
          </p:cNvPr>
          <p:cNvSpPr txBox="1"/>
          <p:nvPr/>
        </p:nvSpPr>
        <p:spPr>
          <a:xfrm>
            <a:off x="1438182" y="5953668"/>
            <a:ext cx="537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+ Obtenir plus de 80% aux questions B1V lors du DS !!!</a:t>
            </a:r>
          </a:p>
        </p:txBody>
      </p:sp>
    </p:spTree>
    <p:extLst>
      <p:ext uri="{BB962C8B-B14F-4D97-AF65-F5344CB8AC3E}">
        <p14:creationId xmlns:p14="http://schemas.microsoft.com/office/powerpoint/2010/main" val="227873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6E4F672-7AD8-4BD4-BFAF-F01D66B25E68}"/>
              </a:ext>
            </a:extLst>
          </p:cNvPr>
          <p:cNvSpPr txBox="1"/>
          <p:nvPr/>
        </p:nvSpPr>
        <p:spPr>
          <a:xfrm>
            <a:off x="621437" y="781235"/>
            <a:ext cx="113800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Gestion de la séance d’évaluation de 4 heures :</a:t>
            </a:r>
          </a:p>
          <a:p>
            <a:endParaRPr lang="fr-FR" dirty="0"/>
          </a:p>
          <a:p>
            <a:r>
              <a:rPr lang="fr-FR" dirty="0"/>
              <a:t>3 rotations de 1h20 :</a:t>
            </a:r>
          </a:p>
          <a:p>
            <a:endParaRPr lang="fr-FR" dirty="0"/>
          </a:p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convocation  :  20 mn : 1 prof élec					Individuel 		Salle T1/T3</a:t>
            </a:r>
          </a:p>
          <a:p>
            <a:r>
              <a:rPr lang="fr-FR" dirty="0"/>
              <a:t>(Mesures/Mise en service/Habilitation/Dépannage/Questions technologie)</a:t>
            </a:r>
          </a:p>
          <a:p>
            <a:endParaRPr lang="fr-FR" dirty="0"/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convocation : 40mn : 1 prof de mécanique				2 groupes de 2 ou 3	Salle T1bis</a:t>
            </a:r>
          </a:p>
          <a:p>
            <a:r>
              <a:rPr lang="fr-FR" dirty="0"/>
              <a:t>(mesure de vitesse, courant, poulie, réducteur… : 1 TD préparatoire)</a:t>
            </a:r>
          </a:p>
          <a:p>
            <a:endParaRPr lang="fr-FR" dirty="0"/>
          </a:p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convocation : 10 mn : 1 prof d’Anglais				Individuel		Salle T5</a:t>
            </a:r>
          </a:p>
          <a:p>
            <a:r>
              <a:rPr lang="fr-FR" dirty="0"/>
              <a:t>( Présentation du projet en Anglais: 1 TD préparatoire)</a:t>
            </a:r>
          </a:p>
        </p:txBody>
      </p:sp>
    </p:spTree>
    <p:extLst>
      <p:ext uri="{BB962C8B-B14F-4D97-AF65-F5344CB8AC3E}">
        <p14:creationId xmlns:p14="http://schemas.microsoft.com/office/powerpoint/2010/main" val="19711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384</Words>
  <Application>Microsoft Office PowerPoint</Application>
  <PresentationFormat>Grand écran</PresentationFormat>
  <Paragraphs>68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FRANCIS CANAT</dc:creator>
  <cp:lastModifiedBy>Pierre-Francis Canat</cp:lastModifiedBy>
  <cp:revision>14</cp:revision>
  <dcterms:created xsi:type="dcterms:W3CDTF">2022-03-09T09:56:38Z</dcterms:created>
  <dcterms:modified xsi:type="dcterms:W3CDTF">2024-04-28T19:13:47Z</dcterms:modified>
</cp:coreProperties>
</file>